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5"/>
  </p:notesMasterIdLst>
  <p:handoutMasterIdLst>
    <p:handoutMasterId r:id="rId6"/>
  </p:handoutMasterIdLst>
  <p:sldIdLst>
    <p:sldId id="1034" r:id="rId2"/>
    <p:sldId id="1036" r:id="rId3"/>
    <p:sldId id="1035" r:id="rId4"/>
  </p:sldIdLst>
  <p:sldSz cx="12188825" cy="6858000"/>
  <p:notesSz cx="6858000" cy="9144000"/>
  <p:custDataLst>
    <p:tags r:id="rId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6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8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4/1/22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hal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C62987D-668C-1744-ABD4-4C60AD2ACE2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t="730" b="14978"/>
          <a:stretch/>
        </p:blipFill>
        <p:spPr>
          <a:xfrm>
            <a:off x="20" y="10"/>
            <a:ext cx="12188805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29531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35578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49</TotalTime>
  <Words>40</Words>
  <Application>Microsoft Macintosh PowerPoint</Application>
  <PresentationFormat>Custom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18</cp:revision>
  <dcterms:created xsi:type="dcterms:W3CDTF">2022-02-24T08:32:59Z</dcterms:created>
  <dcterms:modified xsi:type="dcterms:W3CDTF">2022-04-01T11:16:37Z</dcterms:modified>
</cp:coreProperties>
</file>